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Raleway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17" roundtripDataSignature="AMtx7mjcMApo66Jl4YmPloDJgXnX15xV5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Raleway-regular.fntdata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aleway-italic.fntdata"/><Relationship Id="rId14" Type="http://schemas.openxmlformats.org/officeDocument/2006/relationships/font" Target="fonts/Raleway-bold.fntdata"/><Relationship Id="rId17" Type="http://customschemas.google.com/relationships/presentationmetadata" Target="metadata"/><Relationship Id="rId16" Type="http://schemas.openxmlformats.org/officeDocument/2006/relationships/font" Target="fonts/Raleway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jpg>
</file>

<file path=ppt/media/image2.gif>
</file>

<file path=ppt/media/image3.gif>
</file>

<file path=ppt/media/image4.gif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" name="Google Shape;39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8aa120d6a7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" name="Google Shape;44;g8aa120d6a7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8aa937557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" name="Google Shape;50;g8aa937557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8aa937557e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6" name="Google Shape;56;g8aa937557e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8aa937557e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" name="Google Shape;62;g8aa937557e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8aa937557e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" name="Google Shape;68;g8aa937557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8aa937557e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8aa937557e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8aa937557e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" name="Google Shape;80;g8aa937557e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8"/>
          <p:cNvSpPr txBox="1"/>
          <p:nvPr>
            <p:ph type="title"/>
          </p:nvPr>
        </p:nvSpPr>
        <p:spPr>
          <a:xfrm>
            <a:off x="1115550" y="2042700"/>
            <a:ext cx="69129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Font typeface="Raleway"/>
              <a:buNone/>
              <a:defRPr b="1" sz="48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title">
  <p:cSld name="TITLE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-título">
  <p:cSld name="MAIN_POIN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0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" name="Google Shape;17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Simples">
  <p:cSld name="MAIN_POINT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1"/>
          <p:cNvSpPr txBox="1"/>
          <p:nvPr>
            <p:ph type="title"/>
          </p:nvPr>
        </p:nvSpPr>
        <p:spPr>
          <a:xfrm>
            <a:off x="490250" y="450150"/>
            <a:ext cx="80946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Raleway"/>
              <a:buNone/>
              <a:defRPr b="1" sz="2400">
                <a:latin typeface="Raleway"/>
                <a:ea typeface="Raleway"/>
                <a:cs typeface="Raleway"/>
                <a:sym typeface="Raleway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0" name="Google Shape;20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2"/>
          <p:cNvSpPr txBox="1"/>
          <p:nvPr>
            <p:ph type="title"/>
          </p:nvPr>
        </p:nvSpPr>
        <p:spPr>
          <a:xfrm>
            <a:off x="265500" y="831275"/>
            <a:ext cx="4045200" cy="1884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Raleway"/>
              <a:buNone/>
              <a:defRPr b="1" sz="36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" name="Google Shape;24;p22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Raleway"/>
              <a:buNone/>
              <a:defRPr sz="21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" name="Google Shape;25;p22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●"/>
              <a:defRPr>
                <a:latin typeface="Raleway"/>
                <a:ea typeface="Raleway"/>
                <a:cs typeface="Raleway"/>
                <a:sym typeface="Raleway"/>
              </a:defRPr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Raleway"/>
              <a:buChar char="○"/>
              <a:defRPr>
                <a:latin typeface="Raleway"/>
                <a:ea typeface="Raleway"/>
                <a:cs typeface="Raleway"/>
                <a:sym typeface="Raleway"/>
              </a:defRPr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Raleway"/>
              <a:buChar char="■"/>
              <a:defRPr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26" name="Google Shape;26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3"/>
          <p:cNvSpPr txBox="1"/>
          <p:nvPr>
            <p:ph idx="1" type="body"/>
          </p:nvPr>
        </p:nvSpPr>
        <p:spPr>
          <a:xfrm>
            <a:off x="1587700" y="4451725"/>
            <a:ext cx="562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Raleway"/>
              <a:buNone/>
              <a:defRPr b="1">
                <a:latin typeface="Raleway"/>
                <a:ea typeface="Raleway"/>
                <a:cs typeface="Raleway"/>
                <a:sym typeface="Raleway"/>
              </a:defRPr>
            </a:lvl1pPr>
          </a:lstStyle>
          <a:p/>
        </p:txBody>
      </p:sp>
      <p:sp>
        <p:nvSpPr>
          <p:cNvPr id="29" name="Google Shape;29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24"/>
          <p:cNvSpPr txBox="1"/>
          <p:nvPr>
            <p:ph hasCustomPrompt="1" type="title"/>
          </p:nvPr>
        </p:nvSpPr>
        <p:spPr>
          <a:xfrm>
            <a:off x="311700" y="1716900"/>
            <a:ext cx="8520600" cy="170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Font typeface="Raleway"/>
              <a:buNone/>
              <a:defRPr b="1" sz="12000"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2" name="Google Shape;32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1">
  <p:cSld name="TITLE_1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" name="Google Shape;35;p2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6" name="Google Shape;36;p2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1.jp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10" Type="http://schemas.openxmlformats.org/officeDocument/2006/relationships/theme" Target="../theme/theme1.xml"/><Relationship Id="rId9" Type="http://schemas.openxmlformats.org/officeDocument/2006/relationships/slideLayout" Target="../slideLayouts/slideLayout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9" name="Google Shape;9;p17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gif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gif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"/>
          <p:cNvSpPr txBox="1"/>
          <p:nvPr>
            <p:ph type="title"/>
          </p:nvPr>
        </p:nvSpPr>
        <p:spPr>
          <a:xfrm>
            <a:off x="530050" y="1696375"/>
            <a:ext cx="8019600" cy="10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3000"/>
              <a:t>Aula 08</a:t>
            </a:r>
            <a:r>
              <a:rPr lang="pt-BR"/>
              <a:t> 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/>
              <a:t>Revisão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g8aa120d6a7_0_10"/>
          <p:cNvSpPr txBox="1"/>
          <p:nvPr>
            <p:ph type="title"/>
          </p:nvPr>
        </p:nvSpPr>
        <p:spPr>
          <a:xfrm>
            <a:off x="319675" y="1064225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2700"/>
              <a:t>Kahoot - POO + KOTLIN</a:t>
            </a:r>
            <a:endParaRPr sz="3000"/>
          </a:p>
        </p:txBody>
      </p:sp>
      <p:pic>
        <p:nvPicPr>
          <p:cNvPr id="47" name="Google Shape;47;g8aa120d6a7_0_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02150" y="1807575"/>
            <a:ext cx="3810000" cy="200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8aa937557e_0_1"/>
          <p:cNvSpPr txBox="1"/>
          <p:nvPr>
            <p:ph type="title"/>
          </p:nvPr>
        </p:nvSpPr>
        <p:spPr>
          <a:xfrm>
            <a:off x="319675" y="68525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2700"/>
              <a:t>Lista de exercícios</a:t>
            </a:r>
            <a:endParaRPr sz="3000"/>
          </a:p>
        </p:txBody>
      </p:sp>
      <p:pic>
        <p:nvPicPr>
          <p:cNvPr id="53" name="Google Shape;53;g8aa937557e_0_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63763" y="1374400"/>
            <a:ext cx="4005034" cy="2923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8aa937557e_0_7"/>
          <p:cNvSpPr txBox="1"/>
          <p:nvPr>
            <p:ph type="title"/>
          </p:nvPr>
        </p:nvSpPr>
        <p:spPr>
          <a:xfrm>
            <a:off x="421850" y="124475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2700"/>
              <a:t>Desenvolvimento do exercício 1:</a:t>
            </a:r>
            <a:br>
              <a:rPr lang="pt-BR" sz="2700"/>
            </a:br>
            <a:r>
              <a:rPr lang="pt-BR" sz="2700"/>
              <a:t>Sistema de cadastro de aluno</a:t>
            </a:r>
            <a:endParaRPr sz="3000"/>
          </a:p>
        </p:txBody>
      </p:sp>
      <p:sp>
        <p:nvSpPr>
          <p:cNvPr id="59" name="Google Shape;59;g8aa937557e_0_7"/>
          <p:cNvSpPr txBox="1"/>
          <p:nvPr/>
        </p:nvSpPr>
        <p:spPr>
          <a:xfrm>
            <a:off x="421850" y="2370375"/>
            <a:ext cx="7990800" cy="10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0" i="0" lang="pt-BR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Tempo de resolução: </a:t>
            </a:r>
            <a:r>
              <a:rPr lang="pt-BR" sz="1700"/>
              <a:t>35</a:t>
            </a:r>
            <a:r>
              <a:rPr b="0" i="0" lang="pt-BR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min;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0" i="0" lang="pt-BR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Pode ser feito individual ou em dupla;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8aa937557e_0_13"/>
          <p:cNvSpPr txBox="1"/>
          <p:nvPr>
            <p:ph type="title"/>
          </p:nvPr>
        </p:nvSpPr>
        <p:spPr>
          <a:xfrm>
            <a:off x="432675" y="116895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2700"/>
              <a:t>Apresentação e discussão da resolução</a:t>
            </a:r>
            <a:endParaRPr sz="3000"/>
          </a:p>
        </p:txBody>
      </p:sp>
      <p:pic>
        <p:nvPicPr>
          <p:cNvPr id="65" name="Google Shape;65;g8aa937557e_0_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62050" y="1922300"/>
            <a:ext cx="2922875" cy="202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8aa937557e_0_19"/>
          <p:cNvSpPr txBox="1"/>
          <p:nvPr>
            <p:ph type="title"/>
          </p:nvPr>
        </p:nvSpPr>
        <p:spPr>
          <a:xfrm>
            <a:off x="421850" y="124475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2700"/>
              <a:t>Desenvolvimento do exercício 2:</a:t>
            </a:r>
            <a:br>
              <a:rPr lang="pt-BR" sz="2700"/>
            </a:br>
            <a:r>
              <a:rPr lang="pt-BR" sz="2700"/>
              <a:t>Loja de informática</a:t>
            </a:r>
            <a:endParaRPr sz="3000"/>
          </a:p>
        </p:txBody>
      </p:sp>
      <p:sp>
        <p:nvSpPr>
          <p:cNvPr id="71" name="Google Shape;71;g8aa937557e_0_19"/>
          <p:cNvSpPr txBox="1"/>
          <p:nvPr/>
        </p:nvSpPr>
        <p:spPr>
          <a:xfrm>
            <a:off x="421850" y="2370375"/>
            <a:ext cx="7990800" cy="10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0" i="0" lang="pt-BR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Tempo de resolução: </a:t>
            </a:r>
            <a:r>
              <a:rPr lang="pt-BR" sz="1700"/>
              <a:t>3</a:t>
            </a:r>
            <a:r>
              <a:rPr b="0" i="0" lang="pt-BR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0min;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0" i="0" lang="pt-BR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Pode ser feito individual ou em dupla;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aa937557e_0_29"/>
          <p:cNvSpPr txBox="1"/>
          <p:nvPr>
            <p:ph type="title"/>
          </p:nvPr>
        </p:nvSpPr>
        <p:spPr>
          <a:xfrm>
            <a:off x="421850" y="124475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2700"/>
              <a:t>Desenvolvimento do exercício 3:</a:t>
            </a:r>
            <a:br>
              <a:rPr lang="pt-BR" sz="2700"/>
            </a:br>
            <a:r>
              <a:rPr lang="pt-BR" sz="2700"/>
              <a:t>Estoque</a:t>
            </a:r>
            <a:endParaRPr sz="3000"/>
          </a:p>
        </p:txBody>
      </p:sp>
      <p:sp>
        <p:nvSpPr>
          <p:cNvPr id="77" name="Google Shape;77;g8aa937557e_0_29"/>
          <p:cNvSpPr txBox="1"/>
          <p:nvPr/>
        </p:nvSpPr>
        <p:spPr>
          <a:xfrm>
            <a:off x="421850" y="2370375"/>
            <a:ext cx="7990800" cy="108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0" i="0" lang="pt-BR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Tempo de resolução: </a:t>
            </a:r>
            <a:r>
              <a:rPr lang="pt-BR" sz="1700"/>
              <a:t>3</a:t>
            </a:r>
            <a:r>
              <a:rPr b="0" i="0" lang="pt-BR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0min;</a:t>
            </a:r>
            <a:endParaRPr b="0" i="0" sz="1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b="0" i="0" lang="pt-BR" sz="17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Pode ser feito individual ou em dupla;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8aa937557e_0_34"/>
          <p:cNvSpPr txBox="1"/>
          <p:nvPr>
            <p:ph type="title"/>
          </p:nvPr>
        </p:nvSpPr>
        <p:spPr>
          <a:xfrm>
            <a:off x="443525" y="919900"/>
            <a:ext cx="7990800" cy="8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pt-BR" sz="2700"/>
              <a:t>Apresentação e discussão da resolução dos exercícios 2 e 3</a:t>
            </a:r>
            <a:endParaRPr sz="3000"/>
          </a:p>
        </p:txBody>
      </p:sp>
      <p:pic>
        <p:nvPicPr>
          <p:cNvPr id="83" name="Google Shape;83;g8aa937557e_0_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9200" y="1955550"/>
            <a:ext cx="4762500" cy="268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